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63" r:id="rId5"/>
    <p:sldId id="258" r:id="rId6"/>
    <p:sldId id="259" r:id="rId7"/>
    <p:sldId id="267" r:id="rId8"/>
    <p:sldId id="271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83;&#1086;&#1089;&#1082;&#1091;&#1090;&#1085;&#1086;&#1077;%20&#1096;&#1080;&#1090;&#1100;&#1077;\&#1087;&#1088;&#1077;&#1079;&#1077;&#1085;&#1090;&#1072;&#1094;&#1080;&#1103;%20&#1082;%20&#1091;&#1088;&#1086;&#1082;&#1091;\&#1063;&#1091;&#1076;&#1085;&#1072;&#1103;%20&#1082;&#1072;&#1088;&#1090;&#1080;&#1085;&#1072;.mp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/>
              <a:t>Тема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Раздаточный материал на группу:  </a:t>
            </a:r>
            <a:r>
              <a:rPr lang="ru-RU" dirty="0" smtClean="0"/>
              <a:t>лист бумаги А3,</a:t>
            </a:r>
            <a:r>
              <a:rPr lang="ru-RU" b="1" dirty="0" smtClean="0"/>
              <a:t> </a:t>
            </a:r>
            <a:r>
              <a:rPr lang="ru-RU" dirty="0" smtClean="0"/>
              <a:t>текст: «Из истории лоскутного шитья», маркеры синего, зеленого цвета, ручка со стержнем красного цвета, набор лоскутов, карточка №1, карточка №2; </a:t>
            </a:r>
          </a:p>
          <a:p>
            <a:pPr>
              <a:buNone/>
            </a:pPr>
            <a:r>
              <a:rPr lang="ru-RU" b="1" dirty="0" smtClean="0"/>
              <a:t>на каждого ученика: </a:t>
            </a:r>
            <a:r>
              <a:rPr lang="ru-RU" dirty="0" smtClean="0"/>
              <a:t>рабочая страница учащегося, ручка,  технологическая карта к практической работе, карандаш, линейка, ножницы.</a:t>
            </a:r>
            <a:endParaRPr lang="ru-RU" dirty="0"/>
          </a:p>
        </p:txBody>
      </p:sp>
      <p:pic>
        <p:nvPicPr>
          <p:cNvPr id="5" name="Чудная карти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85814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Подготовить инструменты и материалы для изготовления прихватки в технике лоскутного шитья.</a:t>
            </a:r>
          </a:p>
          <a:p>
            <a:r>
              <a:rPr lang="ru-RU" dirty="0" smtClean="0"/>
              <a:t>Вспомнить технику безопасной работы на БШМ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td2.mycdn.me/image?id=812765792951&amp;t=20&amp;plc=WEB&amp;tkn=*Cq4T49U4l4uf3XSuOIW-dDSdo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6485"/>
            <a:ext cx="8784976" cy="6507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Тема урока: «Лоскутное шитьё»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28596" y="1571612"/>
            <a:ext cx="4040188" cy="4643470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Лоскут</a:t>
            </a:r>
            <a:r>
              <a:rPr lang="ru-RU" sz="3600" dirty="0" smtClean="0"/>
              <a:t> - остатки, отходы в текстильном, швейном и кожевенном производствах в виде обрезков ткани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4679969"/>
          </a:xfrm>
          <a:solidFill>
            <a:schemeClr val="accent3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Лоскутное шитье, лоскутная техника  </a:t>
            </a:r>
            <a:r>
              <a:rPr lang="ru-RU" sz="3600" dirty="0" smtClean="0"/>
              <a:t>- вид рукоделия, в котором по принципу мозаики сшивается цельное изделие из кусочков ткани...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Тема урока: «Лоскутное шитьё»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Лоскут - 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solidFill>
            <a:srgbClr val="FFFFCC"/>
          </a:solidFill>
        </p:spPr>
        <p:txBody>
          <a:bodyPr>
            <a:noAutofit/>
          </a:bodyPr>
          <a:lstStyle/>
          <a:p>
            <a:r>
              <a:rPr lang="ru-RU" sz="2800" dirty="0" smtClean="0"/>
              <a:t>лоскуток, лоскуточек, лоскутик; </a:t>
            </a:r>
            <a:r>
              <a:rPr lang="ru-RU" sz="2800" dirty="0" err="1" smtClean="0"/>
              <a:t>лоскутишка</a:t>
            </a:r>
            <a:r>
              <a:rPr lang="ru-RU" sz="2800" dirty="0" smtClean="0"/>
              <a:t>; </a:t>
            </a:r>
            <a:r>
              <a:rPr lang="ru-RU" sz="2800" dirty="0" err="1" smtClean="0"/>
              <a:t>лоскутина</a:t>
            </a:r>
            <a:r>
              <a:rPr lang="ru-RU" sz="2800" dirty="0" smtClean="0"/>
              <a:t>, </a:t>
            </a:r>
            <a:r>
              <a:rPr lang="ru-RU" sz="2800" dirty="0" err="1" smtClean="0"/>
              <a:t>лоскутища</a:t>
            </a:r>
            <a:r>
              <a:rPr lang="ru-RU" sz="2800" dirty="0" smtClean="0"/>
              <a:t>, отрывок, отрезок ткани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(словарь Даля)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solidFill>
            <a:schemeClr val="accent3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Лоскутное шитье - 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800" i="1" dirty="0" smtClean="0"/>
              <a:t>Земля пестра [осенью] и походит на ковер, что девушки в деревнях плетут из ситцевых разноцветных лоскутьев.</a:t>
            </a:r>
            <a:r>
              <a:rPr lang="ru-RU" sz="2800" dirty="0" smtClean="0"/>
              <a:t> </a:t>
            </a:r>
          </a:p>
          <a:p>
            <a:r>
              <a:rPr lang="ru-RU" dirty="0" smtClean="0"/>
              <a:t>Марков, «</a:t>
            </a:r>
            <a:r>
              <a:rPr lang="ru-RU" dirty="0" err="1" smtClean="0"/>
              <a:t>Строговы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800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Заполните таблицу №1. </a:t>
            </a:r>
            <a:r>
              <a:rPr lang="ru-RU" sz="6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66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643050"/>
          <a:ext cx="8143931" cy="4803504"/>
        </p:xfrm>
        <a:graphic>
          <a:graphicData uri="http://schemas.openxmlformats.org/drawingml/2006/table">
            <a:tbl>
              <a:tblPr/>
              <a:tblGrid>
                <a:gridCol w="2714360"/>
                <a:gridCol w="2714360"/>
                <a:gridCol w="2715211"/>
              </a:tblGrid>
              <a:tr h="47223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Время упоминания о лоскутном шитье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Вид лоскутного шитья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Место (страна изготовитель)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267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Карточки самоконтроля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8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500174"/>
          <a:ext cx="8143931" cy="4922195"/>
        </p:xfrm>
        <a:graphic>
          <a:graphicData uri="http://schemas.openxmlformats.org/drawingml/2006/table">
            <a:tbl>
              <a:tblPr/>
              <a:tblGrid>
                <a:gridCol w="2714927"/>
                <a:gridCol w="2714077"/>
                <a:gridCol w="2714927"/>
              </a:tblGrid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Время упоминания о лоскутном шитье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Вид лоскутного шитья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Место (страна изготовитель)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52222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980 г до н.э.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Похоронный навес палатки египетской королевы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Египет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 столетие до н.э.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ковер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Египет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980 г до н.э.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Образец рисунка из газельей кожи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Каир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Calibri"/>
                          <a:ea typeface="Calibri"/>
                          <a:cs typeface="Times New Roman"/>
                        </a:rPr>
                        <a:t>1028 - 1087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Стеганые бронежилеты армии Вильгельма - завоевателя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Англия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14 столетие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Стеганые одеяла, покрывала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Западная Европа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14 столетие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Одежда, украшения для дома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Южная Европа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Раннее средневековье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Семейные реликвии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Великобритания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Голландия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18 век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одежда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Германия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19 век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Одежда, одеяла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Россия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Современное время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Различные изделия: диванные подушки, коврики, прихватки, одеяла, одежда и др.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повсеместно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24" marR="619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Карточка контроля №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1600200"/>
            <a:ext cx="4900618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Инструменты для лоскутного шитья:</a:t>
            </a:r>
            <a:r>
              <a:rPr lang="ru-RU" dirty="0" smtClean="0"/>
              <a:t>  ножницы,  иголки,  мел для кроя или карандаш мягкий, линейка или сантиметр, </a:t>
            </a:r>
            <a:r>
              <a:rPr lang="ru-RU" dirty="0" err="1" smtClean="0"/>
              <a:t>распарыватель</a:t>
            </a:r>
            <a:r>
              <a:rPr lang="ru-RU" dirty="0" smtClean="0"/>
              <a:t>, утюг, швейная машинка, шаблоны. </a:t>
            </a:r>
          </a:p>
          <a:p>
            <a:r>
              <a:rPr lang="ru-RU" b="1" dirty="0" smtClean="0"/>
              <a:t>Материалы для лоскутного шитья:</a:t>
            </a:r>
            <a:r>
              <a:rPr lang="ru-RU" dirty="0" smtClean="0"/>
              <a:t> лоскуты ткани (контрастного цвета), нитки, </a:t>
            </a:r>
            <a:r>
              <a:rPr lang="ru-RU" dirty="0" err="1" smtClean="0"/>
              <a:t>флизелин</a:t>
            </a:r>
            <a:r>
              <a:rPr lang="ru-RU" dirty="0" smtClean="0"/>
              <a:t> (прокладочная ткань для сохранения формы у деталей ) </a:t>
            </a:r>
          </a:p>
          <a:p>
            <a:endParaRPr lang="ru-RU" dirty="0"/>
          </a:p>
        </p:txBody>
      </p:sp>
      <p:pic>
        <p:nvPicPr>
          <p:cNvPr id="4" name="Рисунок 3" descr="C:\Users\ZZZ\Desktop\открытый урок по технологии\autumnleafquilt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300039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Тема урока: «Лоскутное шитьё»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28596" y="1571612"/>
            <a:ext cx="4040188" cy="4643470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Шаблон</a:t>
            </a:r>
            <a:r>
              <a:rPr lang="ru-RU" sz="3200" dirty="0" smtClean="0"/>
              <a:t> (лекало, трафарет) - приспособление, являющееся образцом при изготовлении изделий, инструмент для измерения</a:t>
            </a:r>
          </a:p>
          <a:p>
            <a:endParaRPr lang="ru-RU" sz="3600" dirty="0"/>
          </a:p>
        </p:txBody>
      </p:sp>
      <p:pic>
        <p:nvPicPr>
          <p:cNvPr id="5" name="Picture 2" descr="http://bekarstudio.ru/d/873964/d/triadnaya_tsvetovaya_model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533342"/>
            <a:ext cx="3692640" cy="4681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в три предложения: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Подсказка:</a:t>
            </a:r>
          </a:p>
          <a:p>
            <a:r>
              <a:rPr lang="ru-RU" dirty="0" smtClean="0"/>
              <a:t>Лоскут</a:t>
            </a:r>
          </a:p>
          <a:p>
            <a:r>
              <a:rPr lang="ru-RU" dirty="0" smtClean="0"/>
              <a:t>Лоскутное шитье</a:t>
            </a:r>
          </a:p>
          <a:p>
            <a:r>
              <a:rPr lang="ru-RU" dirty="0" smtClean="0"/>
              <a:t>Шаблон</a:t>
            </a:r>
          </a:p>
          <a:p>
            <a:r>
              <a:rPr lang="ru-RU" dirty="0" smtClean="0"/>
              <a:t>Текстильные материалы</a:t>
            </a:r>
          </a:p>
          <a:p>
            <a:r>
              <a:rPr lang="ru-RU" dirty="0" smtClean="0"/>
              <a:t>Изделия из лоскутов</a:t>
            </a:r>
          </a:p>
          <a:p>
            <a:r>
              <a:rPr lang="ru-RU" dirty="0" smtClean="0"/>
              <a:t>Инструменты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403</Words>
  <Application>Microsoft Office PowerPoint</Application>
  <PresentationFormat>Экран (4:3)</PresentationFormat>
  <Paragraphs>72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 урока:</vt:lpstr>
      <vt:lpstr>Слайд 2</vt:lpstr>
      <vt:lpstr>Тема урока: «Лоскутное шитьё»</vt:lpstr>
      <vt:lpstr>Тема урока: «Лоскутное шитьё»</vt:lpstr>
      <vt:lpstr>  Заполните таблицу №1.  </vt:lpstr>
      <vt:lpstr>Карточки самоконтроля </vt:lpstr>
      <vt:lpstr>Карточка контроля № 2</vt:lpstr>
      <vt:lpstr>Тема урока: «Лоскутное шитьё»</vt:lpstr>
      <vt:lpstr>Тема в три предложения: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ZZZ</dc:creator>
  <cp:lastModifiedBy>ZZZ</cp:lastModifiedBy>
  <cp:revision>29</cp:revision>
  <dcterms:created xsi:type="dcterms:W3CDTF">2018-11-29T22:15:18Z</dcterms:created>
  <dcterms:modified xsi:type="dcterms:W3CDTF">2018-12-11T10:24:12Z</dcterms:modified>
</cp:coreProperties>
</file>