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-310485"/>
            <a:ext cx="81369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8000" dirty="0" smtClean="0">
              <a:solidFill>
                <a:srgbClr val="2F5897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Times New Roman"/>
              <a:ea typeface="Times New Roman"/>
              <a:cs typeface="+mj-cs"/>
            </a:endParaRPr>
          </a:p>
          <a:p>
            <a:pPr algn="ctr"/>
            <a:r>
              <a:rPr lang="ru-RU" sz="8000" dirty="0" smtClean="0">
                <a:solidFill>
                  <a:srgbClr val="2F589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imes New Roman"/>
                <a:ea typeface="Times New Roman"/>
                <a:cs typeface="+mj-cs"/>
              </a:rPr>
              <a:t>Правление князя </a:t>
            </a:r>
            <a:r>
              <a:rPr lang="ru-RU" sz="8000" dirty="0" smtClean="0">
                <a:solidFill>
                  <a:srgbClr val="2F589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imes New Roman"/>
                <a:ea typeface="Times New Roman"/>
                <a:cs typeface="+mj-cs"/>
              </a:rPr>
              <a:t>Владимира. Крещение </a:t>
            </a:r>
            <a:r>
              <a:rPr lang="ru-RU" sz="8000" dirty="0">
                <a:solidFill>
                  <a:srgbClr val="2F589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imes New Roman"/>
                <a:ea typeface="Times New Roman"/>
                <a:cs typeface="+mj-cs"/>
              </a:rPr>
              <a:t>Руси.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2705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60" y="476673"/>
            <a:ext cx="7758450" cy="5810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809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124" y="1052736"/>
            <a:ext cx="7056393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1576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14" y="620688"/>
            <a:ext cx="7696025" cy="5785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6928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77" y="404664"/>
            <a:ext cx="7880555" cy="5970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3031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24" y="620688"/>
            <a:ext cx="7493891" cy="5612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3435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95" y="404663"/>
            <a:ext cx="8004561" cy="5972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16836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10" y="332656"/>
            <a:ext cx="8208045" cy="6193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0991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363272" cy="2160240"/>
          </a:xfrm>
        </p:spPr>
        <p:txBody>
          <a:bodyPr/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Домашнее </a:t>
            </a:r>
            <a:r>
              <a:rPr lang="ru-RU" sz="3200" dirty="0"/>
              <a:t>задание: §5 читать, учить </a:t>
            </a:r>
            <a:r>
              <a:rPr lang="ru-RU" sz="3200" dirty="0" smtClean="0"/>
              <a:t>даты, </a:t>
            </a:r>
            <a:r>
              <a:rPr lang="ru-RU" sz="3200" dirty="0"/>
              <a:t>устно отвечать на вопросы в конце параграфа</a:t>
            </a:r>
          </a:p>
        </p:txBody>
      </p:sp>
    </p:spTree>
    <p:extLst>
      <p:ext uri="{BB962C8B-B14F-4D97-AF65-F5344CB8AC3E}">
        <p14:creationId xmlns:p14="http://schemas.microsoft.com/office/powerpoint/2010/main" val="3832658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64" y="188640"/>
            <a:ext cx="8377516" cy="6461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3233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66" y="313409"/>
            <a:ext cx="8082898" cy="6108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467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10" y="332655"/>
            <a:ext cx="8129438" cy="6143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3189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0"/>
            <a:ext cx="7416824" cy="615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4936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21" y="476672"/>
            <a:ext cx="7707595" cy="5741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1803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2952328"/>
          </a:xfrm>
        </p:spPr>
        <p:txBody>
          <a:bodyPr/>
          <a:lstStyle/>
          <a:p>
            <a:r>
              <a:rPr lang="ru-RU" sz="2400" dirty="0" smtClean="0"/>
              <a:t>Тема урока</a:t>
            </a:r>
            <a:r>
              <a:rPr lang="ru-RU" sz="2400" dirty="0"/>
              <a:t>: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Правление князя Владимира. </a:t>
            </a:r>
            <a:r>
              <a:rPr lang="ru-RU" sz="2400" dirty="0"/>
              <a:t>Крещение Руси</a:t>
            </a:r>
          </a:p>
        </p:txBody>
      </p:sp>
    </p:spTree>
    <p:extLst>
      <p:ext uri="{BB962C8B-B14F-4D97-AF65-F5344CB8AC3E}">
        <p14:creationId xmlns:p14="http://schemas.microsoft.com/office/powerpoint/2010/main" val="3755709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59" y="548680"/>
            <a:ext cx="7857389" cy="591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6785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085" y="548680"/>
            <a:ext cx="7734049" cy="5792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59585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44</TotalTime>
  <Words>10</Words>
  <Application>Microsoft Office PowerPoint</Application>
  <PresentationFormat>Экран (4:3)</PresentationFormat>
  <Paragraphs>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Тема урока:   Правление князя Владимира. Крещение Руси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Домашнее задание: §5 читать, учить даты, устно отвечать на вопросы в конце параграфа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7</cp:revision>
  <dcterms:created xsi:type="dcterms:W3CDTF">2022-11-23T04:47:40Z</dcterms:created>
  <dcterms:modified xsi:type="dcterms:W3CDTF">2022-11-24T07:59:04Z</dcterms:modified>
</cp:coreProperties>
</file>